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94" r:id="rId2"/>
    <p:sldId id="284" r:id="rId3"/>
    <p:sldId id="296" r:id="rId4"/>
    <p:sldId id="303" r:id="rId5"/>
    <p:sldId id="297" r:id="rId6"/>
    <p:sldId id="301" r:id="rId7"/>
    <p:sldId id="300" r:id="rId8"/>
    <p:sldId id="302" r:id="rId9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00"/>
    <a:srgbClr val="003300"/>
    <a:srgbClr val="FFFFCC"/>
    <a:srgbClr val="FFFFFF"/>
    <a:srgbClr val="FFFF00"/>
    <a:srgbClr val="FF9900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30" autoAdjust="0"/>
    <p:restoredTop sz="89501" autoAdjust="0"/>
  </p:normalViewPr>
  <p:slideViewPr>
    <p:cSldViewPr>
      <p:cViewPr>
        <p:scale>
          <a:sx n="75" d="100"/>
          <a:sy n="75" d="100"/>
        </p:scale>
        <p:origin x="-124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C38C248-CE75-41A7-AE4E-5597C6B32FA1}" type="datetimeFigureOut">
              <a:rPr lang="en-US"/>
              <a:pPr>
                <a:defRPr/>
              </a:pPr>
              <a:t>12/14/2016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BA1305F-A5CC-4E8E-B786-8E722F6B3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B3F33A3-E09A-4B74-813B-003D299ED21A}" type="datetimeFigureOut">
              <a:rPr lang="en-US"/>
              <a:pPr>
                <a:defRPr/>
              </a:pPr>
              <a:t>12/14/2016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A309BE4-2B36-4B40-8C32-A5721DC09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54B826-4BE7-4418-9DD7-A154C66B27D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54B826-4BE7-4418-9DD7-A154C66B27D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54B826-4BE7-4418-9DD7-A154C66B27D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54B826-4BE7-4418-9DD7-A154C66B27D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54B826-4BE7-4418-9DD7-A154C66B27D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54B826-4BE7-4418-9DD7-A154C66B27D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54B826-4BE7-4418-9DD7-A154C66B27D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BEFB1-F148-41EB-B023-2A8FC8B66EDC}" type="datetimeFigureOut">
              <a:rPr lang="en-US"/>
              <a:pPr>
                <a:defRPr/>
              </a:pPr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3DDA7-D2F1-418C-9D60-50C601339B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F76E0-295E-45E1-84F8-CAE5E85D2FF9}" type="datetimeFigureOut">
              <a:rPr lang="en-US"/>
              <a:pPr>
                <a:defRPr/>
              </a:pPr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62670-2BCA-4CCA-B45F-30E4ABFE7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CB8D8-8E61-4438-8B36-1B554A45A582}" type="datetimeFigureOut">
              <a:rPr lang="en-US"/>
              <a:pPr>
                <a:defRPr/>
              </a:pPr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E9B76-9AB1-44AB-B994-0C9C5225C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F3840-B8FE-4B38-917F-372129CA9F05}" type="datetimeFigureOut">
              <a:rPr lang="en-US"/>
              <a:pPr>
                <a:defRPr/>
              </a:pPr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C11BD-8080-41CF-9A4E-9B5C157693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23876-65EB-4FE9-9A4B-032AA9173CD5}" type="datetimeFigureOut">
              <a:rPr lang="en-US"/>
              <a:pPr>
                <a:defRPr/>
              </a:pPr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2080A-37CE-47BF-A326-03230E42D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56EF9-4ADC-47D3-99C6-D7C7765C2F77}" type="datetimeFigureOut">
              <a:rPr lang="en-US"/>
              <a:pPr>
                <a:defRPr/>
              </a:pPr>
              <a:t>12/14/2016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913AD-72EB-4E25-B197-0378CD2D4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47FA0-2AEA-488B-B558-4102B15239B7}" type="datetimeFigureOut">
              <a:rPr lang="en-US"/>
              <a:pPr>
                <a:defRPr/>
              </a:pPr>
              <a:t>12/14/2016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7B60E-E8CF-41E5-AD7C-42AFAD8B0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C5DBE-D081-4050-912D-35A039009531}" type="datetimeFigureOut">
              <a:rPr lang="en-US"/>
              <a:pPr>
                <a:defRPr/>
              </a:pPr>
              <a:t>12/14/2016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995FE-9B78-4035-8AA3-EF3B0D4C1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010CE-4DEE-47ED-B487-A29899483596}" type="datetimeFigureOut">
              <a:rPr lang="en-US"/>
              <a:pPr>
                <a:defRPr/>
              </a:pPr>
              <a:t>12/14/2016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9C72C-A1F7-49EF-BC07-3535B2F45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2D3DA-6ED5-477C-BC2B-57755804F901}" type="datetimeFigureOut">
              <a:rPr lang="en-US"/>
              <a:pPr>
                <a:defRPr/>
              </a:pPr>
              <a:t>12/14/2016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EE519-CF00-447B-8ACD-04749AF10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F2A11-2CB1-45C8-9010-2528B39CA615}" type="datetimeFigureOut">
              <a:rPr lang="en-US"/>
              <a:pPr>
                <a:defRPr/>
              </a:pPr>
              <a:t>12/14/2016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E6654-ABC5-485B-82AE-69D3BCDC7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AADEA4B4-DA13-4D92-992F-E8FAF7AB244B}" type="datetimeFigureOut">
              <a:rPr lang="en-US"/>
              <a:pPr>
                <a:defRPr/>
              </a:pPr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3E3F6647-F90C-4046-B4AB-71769B98E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1"/>
            <a:ext cx="86106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4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endParaRPr lang="en-US" sz="20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Đăng</a:t>
            </a:r>
            <a:endParaRPr lang="en-US" sz="20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THCS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Long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endParaRPr lang="en-US" sz="20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12/2016</a:t>
            </a:r>
            <a:endParaRPr lang="en-US" sz="20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5" name="Picture 3" descr="C:\Users\Lenovo\Desktop\ehexv2vs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Lenovo\Desktop\ehexv2vs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0" y="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09800" y="457200"/>
            <a:ext cx="4724400" cy="707886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Lenovo\Desktop\ehexv2vs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84850"/>
            <a:ext cx="91440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457200" y="1371600"/>
            <a:ext cx="853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….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2971800"/>
            <a:ext cx="853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TNST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hẳn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4191000"/>
            <a:ext cx="853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khuyến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09800" y="228600"/>
            <a:ext cx="4724400" cy="523220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. GIẢI QUYẾT VẤN </a:t>
            </a: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ĐỀ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Lenovo\Desktop\ehexv2vs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84850"/>
            <a:ext cx="91440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381000" y="813137"/>
            <a:ext cx="4114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Cơ</a:t>
            </a:r>
            <a:r>
              <a:rPr kumimoji="0" lang="pt-BR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sở lí luận</a:t>
            </a:r>
            <a:endParaRPr kumimoji="0" lang="pt-B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228600" y="1340584"/>
            <a:ext cx="8686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khái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niệm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200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Hoạt</a:t>
            </a:r>
            <a:r>
              <a:rPr kumimoji="0" lang="en-US" sz="20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TNST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hoạt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giáo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dục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đó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từng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nhân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HS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được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trực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tiếp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hoạt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thực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tiễn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môi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nhà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cũng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như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môi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gia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đình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xã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hội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dưới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sự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hướng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dẫn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tổ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chức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nhà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giáo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dục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qua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đó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phát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triển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tình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cảm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đạo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đức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phẩm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chất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nhân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cách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năng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lực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đó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tích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lũy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kinh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nghiệm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riêng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cũng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như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phát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huy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tiềm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năng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sáng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tạo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nhân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mình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vi-VN" sz="28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228600" y="3025914"/>
            <a:ext cx="876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vi-V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Đặc điểm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TNST</a:t>
            </a:r>
            <a:r>
              <a:rPr kumimoji="0" lang="vi-V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vi-V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dấu hiệu cơ bản của hoạt động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n</a:t>
            </a:r>
            <a:r>
              <a:rPr kumimoji="0" lang="vi-V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ội dung hoạt động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TNST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vi-V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mang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tính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tích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hợp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phân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hóa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cao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228600" y="3784937"/>
            <a:ext cx="8686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thức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tổ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chức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trò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chơi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câu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lạc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bộ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sân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khấu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tương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tác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diễn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đàn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tham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quan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dã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ngoại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cuộc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hội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nhân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đạo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tình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nguyện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lao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ích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sinh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hoạt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tập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thể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4778514"/>
            <a:ext cx="8686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dung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TNST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gũi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enovo\Desktop\ehexv2vs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49" name="Rectangle 1"/>
          <p:cNvSpPr>
            <a:spLocks noChangeArrowheads="1"/>
          </p:cNvSpPr>
          <p:nvPr/>
        </p:nvSpPr>
        <p:spPr bwMode="auto">
          <a:xfrm>
            <a:off x="381000" y="9144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Thực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trạng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vấn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đề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457200" y="1575137"/>
            <a:ext cx="8458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Bản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thân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người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giáo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viên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nói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chung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giáo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viên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dạy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Ngữ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văn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thay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đổi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tích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cực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tưởng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nhận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chức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dạy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đạt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nhất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721114"/>
            <a:ext cx="8458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HS. 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4854714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GV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tòi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TNST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khuyến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3708737"/>
            <a:ext cx="8458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GV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rệt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TNST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9" name="Picture 3" descr="C:\Users\Lenovo\Desktop\ehexv2vs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0" y="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enovo\Desktop\ehexv2vs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84850"/>
            <a:ext cx="91440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497" name="Rectangle 1"/>
          <p:cNvSpPr>
            <a:spLocks noChangeArrowheads="1"/>
          </p:cNvSpPr>
          <p:nvPr/>
        </p:nvSpPr>
        <p:spPr bwMode="auto">
          <a:xfrm>
            <a:off x="838200" y="457200"/>
            <a:ext cx="8077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Kinh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nghiệm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thiết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kế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một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TNST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dạy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văn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bản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762000" y="1581090"/>
            <a:ext cx="7162800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3.1.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sân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khấu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tương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tác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762000" y="1962090"/>
            <a:ext cx="6781800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3.2.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cuộc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thi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hội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thi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762000" y="2343090"/>
            <a:ext cx="5943600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3.3.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Hình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thức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trò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chơi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762000" y="2800290"/>
            <a:ext cx="7391400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3.4.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Hình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thức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hướng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dẫn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HS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thiết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kế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video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762000" y="3257490"/>
            <a:ext cx="7924800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3.5.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Hình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thức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thiết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kế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trang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phục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cho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các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nhân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vật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văn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học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0" y="3714690"/>
            <a:ext cx="41456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3.6.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dã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ngoại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503" name="Rectangle 7"/>
          <p:cNvSpPr>
            <a:spLocks noChangeArrowheads="1"/>
          </p:cNvSpPr>
          <p:nvPr/>
        </p:nvSpPr>
        <p:spPr bwMode="auto">
          <a:xfrm>
            <a:off x="762000" y="4191000"/>
            <a:ext cx="7696200" cy="10156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3.7.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khác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dự</a:t>
            </a:r>
            <a:r>
              <a:rPr kumimoji="0" lang="en-US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định</a:t>
            </a:r>
            <a:r>
              <a:rPr kumimoji="0" lang="en-US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</a:t>
            </a:r>
            <a:r>
              <a:rPr kumimoji="0" lang="en-US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hiện</a:t>
            </a:r>
            <a:endParaRPr kumimoji="0" lang="en-US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hangingPunct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hangingPunct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Giao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lưu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enovo\Desktop\ehexv2vs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84850"/>
            <a:ext cx="91440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497" name="Rectangle 1"/>
          <p:cNvSpPr>
            <a:spLocks noChangeArrowheads="1"/>
          </p:cNvSpPr>
          <p:nvPr/>
        </p:nvSpPr>
        <p:spPr bwMode="auto">
          <a:xfrm>
            <a:off x="1066800" y="1066800"/>
            <a:ext cx="807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Với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mỗi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thức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sáng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kiến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đưa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1066800" y="1838980"/>
            <a:ext cx="7162800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8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bước</a:t>
            </a:r>
            <a:r>
              <a:rPr kumimoji="0" lang="en-US" sz="28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</a:t>
            </a:r>
            <a:r>
              <a:rPr kumimoji="0" lang="en-US" sz="28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hiện</a:t>
            </a:r>
            <a:r>
              <a:rPr kumimoji="0" lang="en-US" sz="28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28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1066800" y="2524780"/>
            <a:ext cx="6781800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en-US" sz="28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Ví</a:t>
            </a:r>
            <a:r>
              <a:rPr kumimoji="0" lang="en-US" sz="28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dụ</a:t>
            </a:r>
            <a:r>
              <a:rPr kumimoji="0" lang="en-US" sz="28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cụ</a:t>
            </a:r>
            <a:r>
              <a:rPr kumimoji="0" lang="en-US" sz="28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thể</a:t>
            </a:r>
            <a:endParaRPr kumimoji="0" lang="en-US" sz="28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990600" y="3200400"/>
            <a:ext cx="5943600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- </a:t>
            </a:r>
            <a:r>
              <a:rPr kumimoji="0" lang="en-US" sz="28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Khả</a:t>
            </a:r>
            <a:r>
              <a:rPr kumimoji="0" lang="en-US" sz="28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80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năng</a:t>
            </a:r>
            <a:r>
              <a:rPr kumimoji="0" lang="en-US" sz="28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80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áp</a:t>
            </a:r>
            <a:r>
              <a:rPr kumimoji="0" lang="en-US" sz="28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80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dụng</a:t>
            </a:r>
            <a:endParaRPr kumimoji="0" lang="en-US" sz="28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1066800" y="3962400"/>
            <a:ext cx="7391400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- </a:t>
            </a:r>
            <a:r>
              <a:rPr kumimoji="0" lang="en-US" sz="28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Lưu</a:t>
            </a:r>
            <a:r>
              <a:rPr kumimoji="0" lang="en-US" sz="28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ý </a:t>
            </a:r>
            <a:r>
              <a:rPr kumimoji="0" lang="en-US" sz="280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trong</a:t>
            </a:r>
            <a:r>
              <a:rPr kumimoji="0" lang="en-US" sz="28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80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quá</a:t>
            </a:r>
            <a:r>
              <a:rPr kumimoji="0" lang="en-US" sz="28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80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trình</a:t>
            </a:r>
            <a:r>
              <a:rPr kumimoji="0" lang="en-US" sz="28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80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tiến</a:t>
            </a:r>
            <a:r>
              <a:rPr kumimoji="0" lang="en-US" sz="28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80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hành</a:t>
            </a:r>
            <a:endParaRPr kumimoji="0" lang="en-US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enovo\Desktop\ehexv2vs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84850"/>
            <a:ext cx="91440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45" name="Rectangle 1"/>
          <p:cNvSpPr>
            <a:spLocks noChangeArrowheads="1"/>
          </p:cNvSpPr>
          <p:nvPr/>
        </p:nvSpPr>
        <p:spPr bwMode="auto">
          <a:xfrm>
            <a:off x="609600" y="609600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Hiệu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quả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việc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áp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dụng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TNST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dạy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văn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bản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685800" y="2249031"/>
            <a:ext cx="80772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100% HS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hào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hứng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khẳng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định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thích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thú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- 80 % HS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chủ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quá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biết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thực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thao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điều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khiển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lập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kế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hoạch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hoạt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trải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nghiệm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biết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hợp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đổi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nhóm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kiếm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vấn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hợp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lí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quá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dạy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enovo\Desktop\ehexv2vs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9436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228600" y="1143000"/>
            <a:ext cx="86868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Kết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Hoạt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TNST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cần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sự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nghiên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cứu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phối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hợp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bộ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BGH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GV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bộ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môn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GV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chủ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nhiệm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lực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lượng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giáo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dục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en-US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huyết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8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Khuyến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nghị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Chú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trọng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tập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huấn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GV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phương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pháp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tổ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nhân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rộng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8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Những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vấn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đề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gợi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mở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Tiếp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tục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nghiên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cứu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hoạt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TNST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dạy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Việt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Tập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văn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143000" y="457200"/>
            <a:ext cx="7391400" cy="584775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KHUYẾN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endParaRPr lang="en-US" sz="32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896&quot;&gt;&lt;property id=&quot;20148&quot; value=&quot;5&quot;/&gt;&lt;property id=&quot;20300&quot; value=&quot;Slide 2&quot;/&gt;&lt;property id=&quot;20307&quot; value=&quot;284&quot;/&gt;&lt;/object&gt;&lt;object type=&quot;3&quot; unique_id=&quot;11647&quot;&gt;&lt;property id=&quot;20148&quot; value=&quot;5&quot;/&gt;&lt;property id=&quot;20300&quot; value=&quot;Slide 1&quot;/&gt;&lt;property id=&quot;20307&quot; value=&quot;294&quot;/&gt;&lt;/object&gt;&lt;object type=&quot;3&quot; unique_id=&quot;12177&quot;&gt;&lt;property id=&quot;20148&quot; value=&quot;5&quot;/&gt;&lt;property id=&quot;20300&quot; value=&quot;Slide 3&quot;/&gt;&lt;property id=&quot;20307&quot; value=&quot;296&quot;/&gt;&lt;/object&gt;&lt;object type=&quot;3&quot; unique_id=&quot;12178&quot;&gt;&lt;property id=&quot;20148&quot; value=&quot;5&quot;/&gt;&lt;property id=&quot;20300&quot; value=&quot;Slide 4&quot;/&gt;&lt;property id=&quot;20307&quot; value=&quot;303&quot;/&gt;&lt;/object&gt;&lt;object type=&quot;3&quot; unique_id=&quot;12179&quot;&gt;&lt;property id=&quot;20148&quot; value=&quot;5&quot;/&gt;&lt;property id=&quot;20300&quot; value=&quot;Slide 5&quot;/&gt;&lt;property id=&quot;20307&quot; value=&quot;297&quot;/&gt;&lt;/object&gt;&lt;object type=&quot;3&quot; unique_id=&quot;12180&quot;&gt;&lt;property id=&quot;20148&quot; value=&quot;5&quot;/&gt;&lt;property id=&quot;20300&quot; value=&quot;Slide 6&quot;/&gt;&lt;property id=&quot;20307&quot; value=&quot;301&quot;/&gt;&lt;/object&gt;&lt;object type=&quot;3&quot; unique_id=&quot;12181&quot;&gt;&lt;property id=&quot;20148&quot; value=&quot;5&quot;/&gt;&lt;property id=&quot;20300&quot; value=&quot;Slide 7&quot;/&gt;&lt;property id=&quot;20307&quot; value=&quot;300&quot;/&gt;&lt;/object&gt;&lt;object type=&quot;3&quot; unique_id=&quot;12182&quot;&gt;&lt;property id=&quot;20148&quot; value=&quot;5&quot;/&gt;&lt;property id=&quot;20300&quot; value=&quot;Slide 8&quot;/&gt;&lt;property id=&quot;20307&quot; value=&quot;30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2383</TotalTime>
  <Words>888</Words>
  <Application>Microsoft Office PowerPoint</Application>
  <PresentationFormat>On-screen Show (4:3)</PresentationFormat>
  <Paragraphs>66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Times New Roman</vt:lpstr>
      <vt:lpstr>HiraKakuProN-W3</vt:lpstr>
      <vt:lpstr>.VnSouthern</vt:lpstr>
      <vt:lpstr>.VnTifani HeavyH</vt:lpstr>
      <vt:lpstr>1_Blank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CHUYÊN ĐỀ ÔN TẬP NGỮ VĂN 9</dc:title>
  <dc:creator>Admin</dc:creator>
  <cp:lastModifiedBy>Lenovo</cp:lastModifiedBy>
  <cp:revision>129</cp:revision>
  <dcterms:created xsi:type="dcterms:W3CDTF">2016-03-25T23:50:04Z</dcterms:created>
  <dcterms:modified xsi:type="dcterms:W3CDTF">2016-12-14T07:37:30Z</dcterms:modified>
</cp:coreProperties>
</file>